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601200" cy="12801600" type="A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32" userDrawn="1">
          <p15:clr>
            <a:srgbClr val="A4A3A4"/>
          </p15:clr>
        </p15:guide>
        <p15:guide id="2" pos="302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100" d="100"/>
          <a:sy n="100" d="100"/>
        </p:scale>
        <p:origin x="1668" y="-318"/>
      </p:cViewPr>
      <p:guideLst>
        <p:guide orient="horz" pos="4032"/>
        <p:guide pos="30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90" y="2095078"/>
            <a:ext cx="8161020" cy="4456853"/>
          </a:xfrm>
        </p:spPr>
        <p:txBody>
          <a:bodyPr anchor="b"/>
          <a:lstStyle>
            <a:lvl1pPr algn="ctr">
              <a:defRPr sz="63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0150" y="6723804"/>
            <a:ext cx="7200900" cy="3090756"/>
          </a:xfrm>
        </p:spPr>
        <p:txBody>
          <a:bodyPr/>
          <a:lstStyle>
            <a:lvl1pPr marL="0" indent="0" algn="ctr">
              <a:buNone/>
              <a:defRPr sz="2520"/>
            </a:lvl1pPr>
            <a:lvl2pPr marL="480060" indent="0" algn="ctr">
              <a:buNone/>
              <a:defRPr sz="2100"/>
            </a:lvl2pPr>
            <a:lvl3pPr marL="960120" indent="0" algn="ctr">
              <a:buNone/>
              <a:defRPr sz="1890"/>
            </a:lvl3pPr>
            <a:lvl4pPr marL="1440180" indent="0" algn="ctr">
              <a:buNone/>
              <a:defRPr sz="1680"/>
            </a:lvl4pPr>
            <a:lvl5pPr marL="1920240" indent="0" algn="ctr">
              <a:buNone/>
              <a:defRPr sz="1680"/>
            </a:lvl5pPr>
            <a:lvl6pPr marL="2400300" indent="0" algn="ctr">
              <a:buNone/>
              <a:defRPr sz="1680"/>
            </a:lvl6pPr>
            <a:lvl7pPr marL="2880360" indent="0" algn="ctr">
              <a:buNone/>
              <a:defRPr sz="1680"/>
            </a:lvl7pPr>
            <a:lvl8pPr marL="3360420" indent="0" algn="ctr">
              <a:buNone/>
              <a:defRPr sz="1680"/>
            </a:lvl8pPr>
            <a:lvl9pPr marL="3840480" indent="0" algn="ctr">
              <a:buNone/>
              <a:defRPr sz="1680"/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D86C1-F616-4441-887D-D6FF39D76790}" type="datetimeFigureOut">
              <a:rPr lang="zh-TW" altLang="en-US" smtClean="0"/>
              <a:t>2024/4/10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4B616-ACCB-4A85-ACE2-A86DB27ACE0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877579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D86C1-F616-4441-887D-D6FF39D76790}" type="datetimeFigureOut">
              <a:rPr lang="zh-TW" altLang="en-US" smtClean="0"/>
              <a:t>2024/4/10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4B616-ACCB-4A85-ACE2-A86DB27ACE0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23656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0859" y="681567"/>
            <a:ext cx="2070259" cy="10848764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083" y="681567"/>
            <a:ext cx="6090761" cy="10848764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D86C1-F616-4441-887D-D6FF39D76790}" type="datetimeFigureOut">
              <a:rPr lang="zh-TW" altLang="en-US" smtClean="0"/>
              <a:t>2024/4/10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4B616-ACCB-4A85-ACE2-A86DB27ACE0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0235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D86C1-F616-4441-887D-D6FF39D76790}" type="datetimeFigureOut">
              <a:rPr lang="zh-TW" altLang="en-US" smtClean="0"/>
              <a:t>2024/4/10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4B616-ACCB-4A85-ACE2-A86DB27ACE0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3252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082" y="3191514"/>
            <a:ext cx="8281035" cy="5325109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5082" y="8567000"/>
            <a:ext cx="8281035" cy="2800349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/>
                </a:solidFill>
              </a:defRPr>
            </a:lvl1pPr>
            <a:lvl2pPr marL="48006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6012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401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202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4003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803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604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D86C1-F616-4441-887D-D6FF39D76790}" type="datetimeFigureOut">
              <a:rPr lang="zh-TW" altLang="en-US" smtClean="0"/>
              <a:t>2024/4/10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4B616-ACCB-4A85-ACE2-A86DB27ACE0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910312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0083" y="3407833"/>
            <a:ext cx="4080510" cy="812249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0608" y="3407833"/>
            <a:ext cx="4080510" cy="812249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D86C1-F616-4441-887D-D6FF39D76790}" type="datetimeFigureOut">
              <a:rPr lang="zh-TW" altLang="en-US" smtClean="0"/>
              <a:t>2024/4/10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4B616-ACCB-4A85-ACE2-A86DB27ACE0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0297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681570"/>
            <a:ext cx="8281035" cy="2474384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1334" y="3138171"/>
            <a:ext cx="4061757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334" y="4676140"/>
            <a:ext cx="4061757" cy="687789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0608" y="3138171"/>
            <a:ext cx="4081761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60608" y="4676140"/>
            <a:ext cx="4081761" cy="687789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D86C1-F616-4441-887D-D6FF39D76790}" type="datetimeFigureOut">
              <a:rPr lang="zh-TW" altLang="en-US" smtClean="0"/>
              <a:t>2024/4/10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4B616-ACCB-4A85-ACE2-A86DB27ACE0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762829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D86C1-F616-4441-887D-D6FF39D76790}" type="datetimeFigureOut">
              <a:rPr lang="zh-TW" altLang="en-US" smtClean="0"/>
              <a:t>2024/4/10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4B616-ACCB-4A85-ACE2-A86DB27ACE0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12207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D86C1-F616-4441-887D-D6FF39D76790}" type="datetimeFigureOut">
              <a:rPr lang="zh-TW" altLang="en-US" smtClean="0"/>
              <a:t>2024/4/10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4B616-ACCB-4A85-ACE2-A86DB27ACE0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34736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1760" y="1843196"/>
            <a:ext cx="4860608" cy="9097433"/>
          </a:xfrm>
        </p:spPr>
        <p:txBody>
          <a:bodyPr/>
          <a:lstStyle>
            <a:lvl1pPr>
              <a:defRPr sz="3360"/>
            </a:lvl1pPr>
            <a:lvl2pPr>
              <a:defRPr sz="2940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D86C1-F616-4441-887D-D6FF39D76790}" type="datetimeFigureOut">
              <a:rPr lang="zh-TW" altLang="en-US" smtClean="0"/>
              <a:t>2024/4/10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4B616-ACCB-4A85-ACE2-A86DB27ACE0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843124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81760" y="1843196"/>
            <a:ext cx="4860608" cy="9097433"/>
          </a:xfrm>
        </p:spPr>
        <p:txBody>
          <a:bodyPr anchor="t"/>
          <a:lstStyle>
            <a:lvl1pPr marL="0" indent="0">
              <a:buNone/>
              <a:defRPr sz="3360"/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D86C1-F616-4441-887D-D6FF39D76790}" type="datetimeFigureOut">
              <a:rPr lang="zh-TW" altLang="en-US" smtClean="0"/>
              <a:t>2024/4/10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4B616-ACCB-4A85-ACE2-A86DB27ACE0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00457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0083" y="681570"/>
            <a:ext cx="8281035" cy="2474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083" y="3407833"/>
            <a:ext cx="8281035" cy="8122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0083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ED86C1-F616-4441-887D-D6FF39D76790}" type="datetimeFigureOut">
              <a:rPr lang="zh-TW" altLang="en-US" smtClean="0"/>
              <a:t>2024/4/10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80398" y="11865189"/>
            <a:ext cx="3240405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0848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64B616-ACCB-4A85-ACE2-A86DB27ACE0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98553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60120" rtl="0" eaLnBrk="1" latinLnBrk="0" hangingPunct="1">
        <a:lnSpc>
          <a:spcPct val="90000"/>
        </a:lnSpc>
        <a:spcBef>
          <a:spcPct val="0"/>
        </a:spcBef>
        <a:buNone/>
        <a:defRPr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0030" indent="-240030" algn="l" defTabSz="960120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2940" kern="1200">
          <a:solidFill>
            <a:schemeClr val="tx1"/>
          </a:solidFill>
          <a:latin typeface="+mn-lt"/>
          <a:ea typeface="+mn-ea"/>
          <a:cs typeface="+mn-cs"/>
        </a:defRPr>
      </a:lvl1pPr>
      <a:lvl2pPr marL="7200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601200" cy="12801600"/>
          </a:xfrm>
          <a:prstGeom prst="rect">
            <a:avLst/>
          </a:prstGeom>
        </p:spPr>
      </p:pic>
      <p:sp>
        <p:nvSpPr>
          <p:cNvPr id="18" name="文字方塊 17">
            <a:extLst>
              <a:ext uri="{FF2B5EF4-FFF2-40B4-BE49-F238E27FC236}">
                <a16:creationId xmlns:a16="http://schemas.microsoft.com/office/drawing/2014/main" id="{4D396B1D-437F-0AA0-6C73-E2B18E78F3EE}"/>
              </a:ext>
            </a:extLst>
          </p:cNvPr>
          <p:cNvSpPr txBox="1"/>
          <p:nvPr/>
        </p:nvSpPr>
        <p:spPr>
          <a:xfrm>
            <a:off x="1745084" y="1028144"/>
            <a:ext cx="63572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b="1" dirty="0"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題目</a:t>
            </a:r>
            <a:endParaRPr lang="zh-TW" altLang="zh-TW" sz="2400" b="1" dirty="0">
              <a:solidFill>
                <a:schemeClr val="bg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標楷體" panose="03000509000000000000" pitchFamily="65" charset="-120"/>
            </a:endParaRP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2FD774B2-D9A9-3468-62BE-96EDEAD623E4}"/>
              </a:ext>
            </a:extLst>
          </p:cNvPr>
          <p:cNvSpPr txBox="1"/>
          <p:nvPr/>
        </p:nvSpPr>
        <p:spPr>
          <a:xfrm>
            <a:off x="4167220" y="389264"/>
            <a:ext cx="50522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學生：                                                      指導老師：</a:t>
            </a:r>
          </a:p>
        </p:txBody>
      </p:sp>
    </p:spTree>
    <p:extLst>
      <p:ext uri="{BB962C8B-B14F-4D97-AF65-F5344CB8AC3E}">
        <p14:creationId xmlns:p14="http://schemas.microsoft.com/office/powerpoint/2010/main" val="18108550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266</TotalTime>
  <Words>6</Words>
  <Application>Microsoft Office PowerPoint</Application>
  <PresentationFormat>A3 紙張 (297x420 公釐)</PresentationFormat>
  <Paragraphs>2</Paragraphs>
  <Slides>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6" baseType="lpstr">
      <vt:lpstr>微軟正黑體</vt:lpstr>
      <vt:lpstr>Arial</vt:lpstr>
      <vt:lpstr>Calibri</vt:lpstr>
      <vt:lpstr>Calibri Light</vt:lpstr>
      <vt:lpstr>Office 佈景主題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User-332608</cp:lastModifiedBy>
  <cp:revision>14</cp:revision>
  <dcterms:created xsi:type="dcterms:W3CDTF">2016-06-08T06:52:38Z</dcterms:created>
  <dcterms:modified xsi:type="dcterms:W3CDTF">2024-04-10T08:28:33Z</dcterms:modified>
</cp:coreProperties>
</file>