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21386800" cy="30279975"/>
  <p:notesSz cx="6877050" cy="10002838"/>
  <p:defaultTextStyle>
    <a:defPPr>
      <a:defRPr lang="zh-TW"/>
    </a:defPPr>
    <a:lvl1pPr marL="0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1pPr>
    <a:lvl2pPr marL="1476162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2pPr>
    <a:lvl3pPr marL="2952323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3pPr>
    <a:lvl4pPr marL="4428485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4pPr>
    <a:lvl5pPr marL="5904647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5pPr>
    <a:lvl6pPr marL="7380808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6pPr>
    <a:lvl7pPr marL="8856970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7pPr>
    <a:lvl8pPr marL="10333131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8pPr>
    <a:lvl9pPr marL="11809293" algn="l" defTabSz="2952323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37">
          <p15:clr>
            <a:srgbClr val="A4A3A4"/>
          </p15:clr>
        </p15:guide>
        <p15:guide id="2" pos="67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90" autoAdjust="0"/>
    <p:restoredTop sz="96391" autoAdjust="0"/>
  </p:normalViewPr>
  <p:slideViewPr>
    <p:cSldViewPr>
      <p:cViewPr varScale="1">
        <p:scale>
          <a:sx n="26" d="100"/>
          <a:sy n="26" d="100"/>
        </p:scale>
        <p:origin x="2958" y="132"/>
      </p:cViewPr>
      <p:guideLst>
        <p:guide orient="horz" pos="9537"/>
        <p:guide pos="67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0055" cy="501879"/>
          </a:xfrm>
          <a:prstGeom prst="rect">
            <a:avLst/>
          </a:prstGeom>
        </p:spPr>
        <p:txBody>
          <a:bodyPr vert="horz" lIns="96451" tIns="48225" rIns="96451" bIns="48225" rtlCol="0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95404" y="0"/>
            <a:ext cx="2980055" cy="501879"/>
          </a:xfrm>
          <a:prstGeom prst="rect">
            <a:avLst/>
          </a:prstGeom>
        </p:spPr>
        <p:txBody>
          <a:bodyPr vert="horz" lIns="96451" tIns="48225" rIns="96451" bIns="48225" rtlCol="0"/>
          <a:lstStyle>
            <a:lvl1pPr algn="r">
              <a:defRPr sz="1300"/>
            </a:lvl1pPr>
          </a:lstStyle>
          <a:p>
            <a:fld id="{17770E8A-79DB-4AB3-8D44-9570EB5383E7}" type="datetimeFigureOut">
              <a:rPr lang="zh-TW" altLang="en-US" smtClean="0"/>
              <a:t>2021/12/28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2247900" y="1250950"/>
            <a:ext cx="2381250" cy="3375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451" tIns="48225" rIns="96451" bIns="48225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7705" y="4813866"/>
            <a:ext cx="5501640" cy="3938617"/>
          </a:xfrm>
          <a:prstGeom prst="rect">
            <a:avLst/>
          </a:prstGeom>
        </p:spPr>
        <p:txBody>
          <a:bodyPr vert="horz" lIns="96451" tIns="48225" rIns="96451" bIns="48225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500961"/>
            <a:ext cx="2980055" cy="501878"/>
          </a:xfrm>
          <a:prstGeom prst="rect">
            <a:avLst/>
          </a:prstGeom>
        </p:spPr>
        <p:txBody>
          <a:bodyPr vert="horz" lIns="96451" tIns="48225" rIns="96451" bIns="48225" rtlCol="0" anchor="b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95404" y="9500961"/>
            <a:ext cx="2980055" cy="501878"/>
          </a:xfrm>
          <a:prstGeom prst="rect">
            <a:avLst/>
          </a:prstGeom>
        </p:spPr>
        <p:txBody>
          <a:bodyPr vert="horz" lIns="96451" tIns="48225" rIns="96451" bIns="48225" rtlCol="0" anchor="b"/>
          <a:lstStyle>
            <a:lvl1pPr algn="r">
              <a:defRPr sz="1300"/>
            </a:lvl1pPr>
          </a:lstStyle>
          <a:p>
            <a:fld id="{99670960-B940-4F10-A7B5-4FB84CD2C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8459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70960-B940-4F10-A7B5-4FB84CD2CCCE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281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604010" y="9406420"/>
            <a:ext cx="18178780" cy="6490569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208020" y="17158652"/>
            <a:ext cx="14970760" cy="773821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76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952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4284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9046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380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8569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33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809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D4D73-157E-418C-86AA-BD4035F8C954}" type="datetimeFigureOut">
              <a:rPr lang="zh-TW" altLang="en-US" smtClean="0"/>
              <a:pPr/>
              <a:t>2021/12/28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84ECD-7D34-4B37-9918-C8EE0317E86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D4D73-157E-418C-86AA-BD4035F8C954}" type="datetimeFigureOut">
              <a:rPr lang="zh-TW" altLang="en-US" smtClean="0"/>
              <a:pPr/>
              <a:t>2021/12/28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84ECD-7D34-4B37-9918-C8EE0317E86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36264736" y="5355072"/>
            <a:ext cx="11254060" cy="114075602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2502553" y="5355072"/>
            <a:ext cx="33405737" cy="114075602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D4D73-157E-418C-86AA-BD4035F8C954}" type="datetimeFigureOut">
              <a:rPr lang="zh-TW" altLang="en-US" smtClean="0"/>
              <a:pPr/>
              <a:t>2021/12/28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84ECD-7D34-4B37-9918-C8EE0317E86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D4D73-157E-418C-86AA-BD4035F8C954}" type="datetimeFigureOut">
              <a:rPr lang="zh-TW" altLang="en-US" smtClean="0"/>
              <a:pPr/>
              <a:t>2021/12/28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84ECD-7D34-4B37-9918-C8EE0317E86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89410" y="19457690"/>
            <a:ext cx="18178780" cy="6013939"/>
          </a:xfrm>
        </p:spPr>
        <p:txBody>
          <a:bodyPr anchor="t"/>
          <a:lstStyle>
            <a:lvl1pPr algn="l">
              <a:defRPr sz="129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689410" y="12833948"/>
            <a:ext cx="18178780" cy="6623742"/>
          </a:xfrm>
        </p:spPr>
        <p:txBody>
          <a:bodyPr anchor="b"/>
          <a:lstStyle>
            <a:lvl1pPr marL="0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1pPr>
            <a:lvl2pPr marL="1476162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2pPr>
            <a:lvl3pPr marL="2952323" indent="0">
              <a:buNone/>
              <a:defRPr sz="5200">
                <a:solidFill>
                  <a:schemeClr val="tx1">
                    <a:tint val="75000"/>
                  </a:schemeClr>
                </a:solidFill>
              </a:defRPr>
            </a:lvl3pPr>
            <a:lvl4pPr marL="4428485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4pPr>
            <a:lvl5pPr marL="5904647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5pPr>
            <a:lvl6pPr marL="7380808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6pPr>
            <a:lvl7pPr marL="885697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7pPr>
            <a:lvl8pPr marL="10333131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8pPr>
            <a:lvl9pPr marL="11809293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D4D73-157E-418C-86AA-BD4035F8C954}" type="datetimeFigureOut">
              <a:rPr lang="zh-TW" altLang="en-US" smtClean="0"/>
              <a:pPr/>
              <a:t>2021/12/28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84ECD-7D34-4B37-9918-C8EE0317E86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2502554" y="31198189"/>
            <a:ext cx="22329898" cy="88232483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25188899" y="31198189"/>
            <a:ext cx="22329898" cy="88232483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D4D73-157E-418C-86AA-BD4035F8C954}" type="datetimeFigureOut">
              <a:rPr lang="zh-TW" altLang="en-US" smtClean="0"/>
              <a:pPr/>
              <a:t>2021/12/28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84ECD-7D34-4B37-9918-C8EE0317E86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69340" y="1212603"/>
            <a:ext cx="19248120" cy="5046663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069340" y="6777950"/>
            <a:ext cx="9449551" cy="2824727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76162" indent="0">
              <a:buNone/>
              <a:defRPr sz="6500" b="1"/>
            </a:lvl2pPr>
            <a:lvl3pPr marL="2952323" indent="0">
              <a:buNone/>
              <a:defRPr sz="5800" b="1"/>
            </a:lvl3pPr>
            <a:lvl4pPr marL="4428485" indent="0">
              <a:buNone/>
              <a:defRPr sz="5200" b="1"/>
            </a:lvl4pPr>
            <a:lvl5pPr marL="5904647" indent="0">
              <a:buNone/>
              <a:defRPr sz="5200" b="1"/>
            </a:lvl5pPr>
            <a:lvl6pPr marL="7380808" indent="0">
              <a:buNone/>
              <a:defRPr sz="5200" b="1"/>
            </a:lvl6pPr>
            <a:lvl7pPr marL="8856970" indent="0">
              <a:buNone/>
              <a:defRPr sz="5200" b="1"/>
            </a:lvl7pPr>
            <a:lvl8pPr marL="10333131" indent="0">
              <a:buNone/>
              <a:defRPr sz="5200" b="1"/>
            </a:lvl8pPr>
            <a:lvl9pPr marL="11809293" indent="0">
              <a:buNone/>
              <a:defRPr sz="52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069340" y="9602677"/>
            <a:ext cx="9449551" cy="17446034"/>
          </a:xfrm>
        </p:spPr>
        <p:txBody>
          <a:bodyPr/>
          <a:lstStyle>
            <a:lvl1pPr>
              <a:defRPr sz="7700"/>
            </a:lvl1pPr>
            <a:lvl2pPr>
              <a:defRPr sz="65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10864198" y="6777950"/>
            <a:ext cx="9453263" cy="2824727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76162" indent="0">
              <a:buNone/>
              <a:defRPr sz="6500" b="1"/>
            </a:lvl2pPr>
            <a:lvl3pPr marL="2952323" indent="0">
              <a:buNone/>
              <a:defRPr sz="5800" b="1"/>
            </a:lvl3pPr>
            <a:lvl4pPr marL="4428485" indent="0">
              <a:buNone/>
              <a:defRPr sz="5200" b="1"/>
            </a:lvl4pPr>
            <a:lvl5pPr marL="5904647" indent="0">
              <a:buNone/>
              <a:defRPr sz="5200" b="1"/>
            </a:lvl5pPr>
            <a:lvl6pPr marL="7380808" indent="0">
              <a:buNone/>
              <a:defRPr sz="5200" b="1"/>
            </a:lvl6pPr>
            <a:lvl7pPr marL="8856970" indent="0">
              <a:buNone/>
              <a:defRPr sz="5200" b="1"/>
            </a:lvl7pPr>
            <a:lvl8pPr marL="10333131" indent="0">
              <a:buNone/>
              <a:defRPr sz="5200" b="1"/>
            </a:lvl8pPr>
            <a:lvl9pPr marL="11809293" indent="0">
              <a:buNone/>
              <a:defRPr sz="52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10864198" y="9602677"/>
            <a:ext cx="9453263" cy="17446034"/>
          </a:xfrm>
        </p:spPr>
        <p:txBody>
          <a:bodyPr/>
          <a:lstStyle>
            <a:lvl1pPr>
              <a:defRPr sz="7700"/>
            </a:lvl1pPr>
            <a:lvl2pPr>
              <a:defRPr sz="65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D4D73-157E-418C-86AA-BD4035F8C954}" type="datetimeFigureOut">
              <a:rPr lang="zh-TW" altLang="en-US" smtClean="0"/>
              <a:pPr/>
              <a:t>2021/12/28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84ECD-7D34-4B37-9918-C8EE0317E86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D4D73-157E-418C-86AA-BD4035F8C954}" type="datetimeFigureOut">
              <a:rPr lang="zh-TW" altLang="en-US" smtClean="0"/>
              <a:pPr/>
              <a:t>2021/12/28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84ECD-7D34-4B37-9918-C8EE0317E86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D4D73-157E-418C-86AA-BD4035F8C954}" type="datetimeFigureOut">
              <a:rPr lang="zh-TW" altLang="en-US" smtClean="0"/>
              <a:pPr/>
              <a:t>2021/12/28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84ECD-7D34-4B37-9918-C8EE0317E86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69341" y="1205591"/>
            <a:ext cx="7036110" cy="5130774"/>
          </a:xfrm>
        </p:spPr>
        <p:txBody>
          <a:bodyPr anchor="b"/>
          <a:lstStyle>
            <a:lvl1pPr algn="l">
              <a:defRPr sz="65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61645" y="1205594"/>
            <a:ext cx="11955815" cy="25843120"/>
          </a:xfrm>
        </p:spPr>
        <p:txBody>
          <a:bodyPr/>
          <a:lstStyle>
            <a:lvl1pPr>
              <a:defRPr sz="10300"/>
            </a:lvl1pPr>
            <a:lvl2pPr>
              <a:defRPr sz="9000"/>
            </a:lvl2pPr>
            <a:lvl3pPr>
              <a:defRPr sz="77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069341" y="6336367"/>
            <a:ext cx="7036110" cy="20712346"/>
          </a:xfrm>
        </p:spPr>
        <p:txBody>
          <a:bodyPr/>
          <a:lstStyle>
            <a:lvl1pPr marL="0" indent="0">
              <a:buNone/>
              <a:defRPr sz="4500"/>
            </a:lvl1pPr>
            <a:lvl2pPr marL="1476162" indent="0">
              <a:buNone/>
              <a:defRPr sz="3900"/>
            </a:lvl2pPr>
            <a:lvl3pPr marL="2952323" indent="0">
              <a:buNone/>
              <a:defRPr sz="3200"/>
            </a:lvl3pPr>
            <a:lvl4pPr marL="4428485" indent="0">
              <a:buNone/>
              <a:defRPr sz="2900"/>
            </a:lvl4pPr>
            <a:lvl5pPr marL="5904647" indent="0">
              <a:buNone/>
              <a:defRPr sz="2900"/>
            </a:lvl5pPr>
            <a:lvl6pPr marL="7380808" indent="0">
              <a:buNone/>
              <a:defRPr sz="2900"/>
            </a:lvl6pPr>
            <a:lvl7pPr marL="8856970" indent="0">
              <a:buNone/>
              <a:defRPr sz="2900"/>
            </a:lvl7pPr>
            <a:lvl8pPr marL="10333131" indent="0">
              <a:buNone/>
              <a:defRPr sz="2900"/>
            </a:lvl8pPr>
            <a:lvl9pPr marL="11809293" indent="0">
              <a:buNone/>
              <a:defRPr sz="2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D4D73-157E-418C-86AA-BD4035F8C954}" type="datetimeFigureOut">
              <a:rPr lang="zh-TW" altLang="en-US" smtClean="0"/>
              <a:pPr/>
              <a:t>2021/12/28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84ECD-7D34-4B37-9918-C8EE0317E86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191962" y="21195982"/>
            <a:ext cx="12832080" cy="2502306"/>
          </a:xfrm>
        </p:spPr>
        <p:txBody>
          <a:bodyPr anchor="b"/>
          <a:lstStyle>
            <a:lvl1pPr algn="l">
              <a:defRPr sz="65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4191962" y="2705572"/>
            <a:ext cx="12832080" cy="18167985"/>
          </a:xfrm>
        </p:spPr>
        <p:txBody>
          <a:bodyPr/>
          <a:lstStyle>
            <a:lvl1pPr marL="0" indent="0">
              <a:buNone/>
              <a:defRPr sz="10300"/>
            </a:lvl1pPr>
            <a:lvl2pPr marL="1476162" indent="0">
              <a:buNone/>
              <a:defRPr sz="9000"/>
            </a:lvl2pPr>
            <a:lvl3pPr marL="2952323" indent="0">
              <a:buNone/>
              <a:defRPr sz="7700"/>
            </a:lvl3pPr>
            <a:lvl4pPr marL="4428485" indent="0">
              <a:buNone/>
              <a:defRPr sz="6500"/>
            </a:lvl4pPr>
            <a:lvl5pPr marL="5904647" indent="0">
              <a:buNone/>
              <a:defRPr sz="6500"/>
            </a:lvl5pPr>
            <a:lvl6pPr marL="7380808" indent="0">
              <a:buNone/>
              <a:defRPr sz="6500"/>
            </a:lvl6pPr>
            <a:lvl7pPr marL="8856970" indent="0">
              <a:buNone/>
              <a:defRPr sz="6500"/>
            </a:lvl7pPr>
            <a:lvl8pPr marL="10333131" indent="0">
              <a:buNone/>
              <a:defRPr sz="6500"/>
            </a:lvl8pPr>
            <a:lvl9pPr marL="11809293" indent="0">
              <a:buNone/>
              <a:defRPr sz="65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191962" y="23698288"/>
            <a:ext cx="12832080" cy="3553689"/>
          </a:xfrm>
        </p:spPr>
        <p:txBody>
          <a:bodyPr/>
          <a:lstStyle>
            <a:lvl1pPr marL="0" indent="0">
              <a:buNone/>
              <a:defRPr sz="4500"/>
            </a:lvl1pPr>
            <a:lvl2pPr marL="1476162" indent="0">
              <a:buNone/>
              <a:defRPr sz="3900"/>
            </a:lvl2pPr>
            <a:lvl3pPr marL="2952323" indent="0">
              <a:buNone/>
              <a:defRPr sz="3200"/>
            </a:lvl3pPr>
            <a:lvl4pPr marL="4428485" indent="0">
              <a:buNone/>
              <a:defRPr sz="2900"/>
            </a:lvl4pPr>
            <a:lvl5pPr marL="5904647" indent="0">
              <a:buNone/>
              <a:defRPr sz="2900"/>
            </a:lvl5pPr>
            <a:lvl6pPr marL="7380808" indent="0">
              <a:buNone/>
              <a:defRPr sz="2900"/>
            </a:lvl6pPr>
            <a:lvl7pPr marL="8856970" indent="0">
              <a:buNone/>
              <a:defRPr sz="2900"/>
            </a:lvl7pPr>
            <a:lvl8pPr marL="10333131" indent="0">
              <a:buNone/>
              <a:defRPr sz="2900"/>
            </a:lvl8pPr>
            <a:lvl9pPr marL="11809293" indent="0">
              <a:buNone/>
              <a:defRPr sz="2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D4D73-157E-418C-86AA-BD4035F8C954}" type="datetimeFigureOut">
              <a:rPr lang="zh-TW" altLang="en-US" smtClean="0"/>
              <a:pPr/>
              <a:t>2021/12/28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84ECD-7D34-4B37-9918-C8EE0317E86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1069340" y="1212603"/>
            <a:ext cx="19248120" cy="5046663"/>
          </a:xfrm>
          <a:prstGeom prst="rect">
            <a:avLst/>
          </a:prstGeom>
        </p:spPr>
        <p:txBody>
          <a:bodyPr vert="horz" lIns="295232" tIns="147616" rIns="295232" bIns="147616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069340" y="7065330"/>
            <a:ext cx="19248120" cy="19983384"/>
          </a:xfrm>
          <a:prstGeom prst="rect">
            <a:avLst/>
          </a:prstGeom>
        </p:spPr>
        <p:txBody>
          <a:bodyPr vert="horz" lIns="295232" tIns="147616" rIns="295232" bIns="147616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1069340" y="28065053"/>
            <a:ext cx="4990253" cy="1612128"/>
          </a:xfrm>
          <a:prstGeom prst="rect">
            <a:avLst/>
          </a:prstGeom>
        </p:spPr>
        <p:txBody>
          <a:bodyPr vert="horz" lIns="295232" tIns="147616" rIns="295232" bIns="147616" rtlCol="0" anchor="ctr"/>
          <a:lstStyle>
            <a:lvl1pPr algn="l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D4D73-157E-418C-86AA-BD4035F8C954}" type="datetimeFigureOut">
              <a:rPr lang="zh-TW" altLang="en-US" smtClean="0"/>
              <a:pPr/>
              <a:t>2021/12/28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7307157" y="28065053"/>
            <a:ext cx="6772487" cy="1612128"/>
          </a:xfrm>
          <a:prstGeom prst="rect">
            <a:avLst/>
          </a:prstGeom>
        </p:spPr>
        <p:txBody>
          <a:bodyPr vert="horz" lIns="295232" tIns="147616" rIns="295232" bIns="147616" rtlCol="0" anchor="ctr"/>
          <a:lstStyle>
            <a:lvl1pPr algn="ctr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15327207" y="28065053"/>
            <a:ext cx="4990253" cy="1612128"/>
          </a:xfrm>
          <a:prstGeom prst="rect">
            <a:avLst/>
          </a:prstGeom>
        </p:spPr>
        <p:txBody>
          <a:bodyPr vert="horz" lIns="295232" tIns="147616" rIns="295232" bIns="147616" rtlCol="0" anchor="ctr"/>
          <a:lstStyle>
            <a:lvl1pPr algn="r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84ECD-7D34-4B37-9918-C8EE0317E86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952323" rtl="0" eaLnBrk="1" latinLnBrk="0" hangingPunct="1">
        <a:spcBef>
          <a:spcPct val="0"/>
        </a:spcBef>
        <a:buNone/>
        <a:defRPr sz="1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07121" indent="-1107121" algn="l" defTabSz="2952323" rtl="0" eaLnBrk="1" latinLnBrk="0" hangingPunct="1">
        <a:spcBef>
          <a:spcPct val="20000"/>
        </a:spcBef>
        <a:buFont typeface="Arial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1pPr>
      <a:lvl2pPr marL="2398763" indent="-922601" algn="l" defTabSz="2952323" rtl="0" eaLnBrk="1" latinLnBrk="0" hangingPunct="1">
        <a:spcBef>
          <a:spcPct val="20000"/>
        </a:spcBef>
        <a:buFont typeface="Arial" pitchFamily="34" charset="0"/>
        <a:buChar char="–"/>
        <a:defRPr sz="9000" kern="1200">
          <a:solidFill>
            <a:schemeClr val="tx1"/>
          </a:solidFill>
          <a:latin typeface="+mn-lt"/>
          <a:ea typeface="+mn-ea"/>
          <a:cs typeface="+mn-cs"/>
        </a:defRPr>
      </a:lvl2pPr>
      <a:lvl3pPr marL="3690404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7700" kern="1200">
          <a:solidFill>
            <a:schemeClr val="tx1"/>
          </a:solidFill>
          <a:latin typeface="+mn-lt"/>
          <a:ea typeface="+mn-ea"/>
          <a:cs typeface="+mn-cs"/>
        </a:defRPr>
      </a:lvl3pPr>
      <a:lvl4pPr marL="5166566" indent="-738081" algn="l" defTabSz="2952323" rtl="0" eaLnBrk="1" latinLnBrk="0" hangingPunct="1">
        <a:spcBef>
          <a:spcPct val="20000"/>
        </a:spcBef>
        <a:buFont typeface="Arial" pitchFamily="34" charset="0"/>
        <a:buChar char="–"/>
        <a:defRPr sz="6500" kern="1200">
          <a:solidFill>
            <a:schemeClr val="tx1"/>
          </a:solidFill>
          <a:latin typeface="+mn-lt"/>
          <a:ea typeface="+mn-ea"/>
          <a:cs typeface="+mn-cs"/>
        </a:defRPr>
      </a:lvl4pPr>
      <a:lvl5pPr marL="6642727" indent="-738081" algn="l" defTabSz="2952323" rtl="0" eaLnBrk="1" latinLnBrk="0" hangingPunct="1">
        <a:spcBef>
          <a:spcPct val="20000"/>
        </a:spcBef>
        <a:buFont typeface="Arial" pitchFamily="34" charset="0"/>
        <a:buChar char="»"/>
        <a:defRPr sz="6500" kern="1200">
          <a:solidFill>
            <a:schemeClr val="tx1"/>
          </a:solidFill>
          <a:latin typeface="+mn-lt"/>
          <a:ea typeface="+mn-ea"/>
          <a:cs typeface="+mn-cs"/>
        </a:defRPr>
      </a:lvl5pPr>
      <a:lvl6pPr marL="8118889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6pPr>
      <a:lvl7pPr marL="9595051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7pPr>
      <a:lvl8pPr marL="11071212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8pPr>
      <a:lvl9pPr marL="12547374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1pPr>
      <a:lvl2pPr marL="1476162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2pPr>
      <a:lvl3pPr marL="2952323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3pPr>
      <a:lvl4pPr marL="4428485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4pPr>
      <a:lvl5pPr marL="5904647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7380808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6pPr>
      <a:lvl7pPr marL="8856970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7pPr>
      <a:lvl8pPr marL="10333131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8pPr>
      <a:lvl9pPr marL="11809293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0" y="-4553"/>
            <a:ext cx="21386800" cy="1823060"/>
          </a:xfrm>
          <a:prstGeom prst="rect">
            <a:avLst/>
          </a:prstGeom>
          <a:solidFill>
            <a:schemeClr val="accent6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TW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110</a:t>
            </a:r>
            <a:r>
              <a:rPr lang="zh-TW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學年度國立台北科技大學機電學院實務專題競賽</a:t>
            </a:r>
            <a:endParaRPr lang="en-US" altLang="zh-TW" sz="66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2022</a:t>
            </a:r>
            <a:r>
              <a:rPr lang="zh-TW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年</a:t>
            </a:r>
            <a:r>
              <a:rPr lang="en-US" altLang="zh-TW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</a:t>
            </a:r>
            <a:r>
              <a:rPr lang="zh-TW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月</a:t>
            </a:r>
            <a:r>
              <a:rPr lang="en-US" altLang="zh-TW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13</a:t>
            </a:r>
            <a:r>
              <a:rPr lang="zh-TW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日</a:t>
            </a:r>
            <a:endParaRPr lang="zh-TW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02752"/>
              </p:ext>
            </p:extLst>
          </p:nvPr>
        </p:nvGraphicFramePr>
        <p:xfrm>
          <a:off x="3852640" y="1977334"/>
          <a:ext cx="13537504" cy="237969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2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6600">
                <a:tc>
                  <a:txBody>
                    <a:bodyPr/>
                    <a:lstStyle/>
                    <a:p>
                      <a:pPr algn="dist"/>
                      <a:r>
                        <a:rPr lang="zh-TW" altLang="en-US" sz="24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專題編號</a:t>
                      </a: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：</a:t>
                      </a:r>
                    </a:p>
                  </a:txBody>
                  <a:tcPr marL="36000" marR="3600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zh-TW" altLang="en-US" sz="24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600">
                <a:tc>
                  <a:txBody>
                    <a:bodyPr/>
                    <a:lstStyle/>
                    <a:p>
                      <a:pPr algn="dist"/>
                      <a:r>
                        <a:rPr lang="zh-TW" altLang="en-US" sz="24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專題名稱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：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zh-TW" altLang="en-US" sz="24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600">
                <a:tc>
                  <a:txBody>
                    <a:bodyPr/>
                    <a:lstStyle/>
                    <a:p>
                      <a:pPr algn="dist"/>
                      <a:r>
                        <a:rPr lang="zh-TW" altLang="en-US" sz="24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姓名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：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en-US" altLang="zh-TW" sz="24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600">
                <a:tc>
                  <a:txBody>
                    <a:bodyPr/>
                    <a:lstStyle/>
                    <a:p>
                      <a:pPr marL="0" marR="0" indent="0" algn="l" defTabSz="29523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kern="120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指導教授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29523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：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en-US" altLang="zh-TW" sz="24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3396670"/>
                  </a:ext>
                </a:extLst>
              </a:tr>
              <a:tr h="550894">
                <a:tc>
                  <a:txBody>
                    <a:bodyPr/>
                    <a:lstStyle/>
                    <a:p>
                      <a:pPr algn="dist"/>
                      <a:r>
                        <a:rPr lang="zh-TW" altLang="en-US" sz="24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單位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4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：</a:t>
                      </a:r>
                    </a:p>
                  </a:txBody>
                  <a:tcPr marL="36000" marR="36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zh-TW" sz="24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文字方塊 11"/>
          <p:cNvSpPr txBox="1"/>
          <p:nvPr/>
        </p:nvSpPr>
        <p:spPr>
          <a:xfrm>
            <a:off x="317482" y="4357028"/>
            <a:ext cx="2060781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zh-TW" altLang="en-US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研究動機與摘要：</a:t>
            </a:r>
            <a:endParaRPr lang="en-US" altLang="zh-TW" sz="2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indent="457200" algn="just"/>
            <a:r>
              <a:rPr lang="zh-TW" altLang="en-US" sz="24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本研究主要</a:t>
            </a:r>
            <a:r>
              <a:rPr lang="en-US" altLang="zh-TW" sz="24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…..</a:t>
            </a:r>
            <a:endParaRPr lang="zh-TW" altLang="en-US" sz="24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0" y="0"/>
            <a:ext cx="213868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8" name="Rectangle 35"/>
          <p:cNvSpPr>
            <a:spLocks noChangeArrowheads="1"/>
          </p:cNvSpPr>
          <p:nvPr/>
        </p:nvSpPr>
        <p:spPr bwMode="auto">
          <a:xfrm>
            <a:off x="0" y="0"/>
            <a:ext cx="213868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5" name="文字方塊 14"/>
          <p:cNvSpPr txBox="1"/>
          <p:nvPr/>
        </p:nvSpPr>
        <p:spPr>
          <a:xfrm>
            <a:off x="361949" y="5338264"/>
            <a:ext cx="2060781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zh-TW" altLang="en-US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研究方法及步驟：</a:t>
            </a:r>
            <a:endParaRPr lang="en-US" altLang="zh-TW" sz="2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indent="457200" algn="just"/>
            <a:r>
              <a:rPr lang="zh-TW" altLang="en-US" sz="24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研究</a:t>
            </a:r>
            <a:r>
              <a:rPr lang="en-US" altLang="zh-TW" sz="24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…..</a:t>
            </a:r>
            <a:endParaRPr lang="zh-TW" altLang="en-US" sz="24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80" name="Rectangle 4"/>
          <p:cNvSpPr>
            <a:spLocks noChangeArrowheads="1"/>
          </p:cNvSpPr>
          <p:nvPr/>
        </p:nvSpPr>
        <p:spPr bwMode="auto">
          <a:xfrm>
            <a:off x="0" y="0"/>
            <a:ext cx="213868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92" name="文字方塊 91"/>
          <p:cNvSpPr txBox="1"/>
          <p:nvPr/>
        </p:nvSpPr>
        <p:spPr>
          <a:xfrm>
            <a:off x="387438" y="15796180"/>
            <a:ext cx="2060781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TW" altLang="en-US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結果：</a:t>
            </a:r>
            <a:endParaRPr lang="en-US" altLang="zh-TW" sz="2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indent="457200" algn="just"/>
            <a:r>
              <a:rPr lang="en-US" altLang="zh-TW" sz="24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146" name="文字方塊 145"/>
          <p:cNvSpPr txBox="1"/>
          <p:nvPr/>
        </p:nvSpPr>
        <p:spPr>
          <a:xfrm>
            <a:off x="387439" y="26301227"/>
            <a:ext cx="2060781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TW" altLang="en-US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結論：</a:t>
            </a:r>
            <a:endParaRPr lang="en-US" altLang="zh-TW" sz="24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藉由</a:t>
            </a:r>
            <a:r>
              <a:rPr lang="en-US" altLang="zh-TW" sz="24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…..</a:t>
            </a:r>
          </a:p>
        </p:txBody>
      </p:sp>
      <p:sp>
        <p:nvSpPr>
          <p:cNvPr id="11" name="文字方塊 10"/>
          <p:cNvSpPr txBox="1"/>
          <p:nvPr/>
        </p:nvSpPr>
        <p:spPr>
          <a:xfrm>
            <a:off x="317483" y="28332809"/>
            <a:ext cx="2060781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TW" altLang="en-US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參考文獻：</a:t>
            </a:r>
            <a:endParaRPr lang="en-US" altLang="zh-TW" sz="24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8190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11841</TotalTime>
  <Words>59</Words>
  <Application>Microsoft Office PowerPoint</Application>
  <PresentationFormat>自訂</PresentationFormat>
  <Paragraphs>22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新細明體</vt:lpstr>
      <vt:lpstr>標楷體</vt:lpstr>
      <vt:lpstr>Arial</vt:lpstr>
      <vt:lpstr>Calibri</vt:lpstr>
      <vt:lpstr>Times New Roman</vt:lpstr>
      <vt:lpstr>Office 佈景主題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ychu-1</dc:creator>
  <cp:lastModifiedBy>user</cp:lastModifiedBy>
  <cp:revision>266</cp:revision>
  <cp:lastPrinted>2020-12-18T05:03:23Z</cp:lastPrinted>
  <dcterms:created xsi:type="dcterms:W3CDTF">2013-10-11T00:19:13Z</dcterms:created>
  <dcterms:modified xsi:type="dcterms:W3CDTF">2021-12-28T02:49:15Z</dcterms:modified>
</cp:coreProperties>
</file>